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8" r:id="rId2"/>
    <p:sldId id="256" r:id="rId3"/>
    <p:sldId id="257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7" d="100"/>
          <a:sy n="137" d="100"/>
        </p:scale>
        <p:origin x="86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29d28dc623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29d28dc623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73C2CE7-40F3-4754-A81B-C2066E96A9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Initial Checkout of </a:t>
            </a:r>
            <a:br>
              <a:rPr lang="en-US" sz="4400" dirty="0"/>
            </a:br>
            <a:r>
              <a:rPr lang="en-US" sz="4400" dirty="0"/>
              <a:t>GOES-19 AMVs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6A85808-5636-4287-A692-50498AC2C0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700" y="2797175"/>
            <a:ext cx="8520600" cy="792600"/>
          </a:xfrm>
        </p:spPr>
        <p:txBody>
          <a:bodyPr>
            <a:noAutofit/>
          </a:bodyPr>
          <a:lstStyle/>
          <a:p>
            <a:r>
              <a:rPr lang="en-US" sz="1600" dirty="0"/>
              <a:t>Brett Hoover</a:t>
            </a:r>
            <a:r>
              <a:rPr lang="en-US" sz="1600" baseline="30000" dirty="0"/>
              <a:t>1</a:t>
            </a:r>
            <a:r>
              <a:rPr lang="en-US" sz="1600" dirty="0"/>
              <a:t>, Andrew Collard</a:t>
            </a:r>
            <a:r>
              <a:rPr lang="en-US" sz="1600" baseline="30000" dirty="0"/>
              <a:t>2</a:t>
            </a:r>
          </a:p>
          <a:p>
            <a:endParaRPr lang="en-US" sz="1600" dirty="0"/>
          </a:p>
          <a:p>
            <a:r>
              <a:rPr lang="en-US" sz="1600" dirty="0"/>
              <a:t>Lynker</a:t>
            </a:r>
            <a:r>
              <a:rPr lang="en-US" sz="1600" baseline="30000" dirty="0"/>
              <a:t>1</a:t>
            </a:r>
            <a:r>
              <a:rPr lang="en-US" sz="1600" dirty="0"/>
              <a:t>, NCEP/EMC</a:t>
            </a:r>
            <a:r>
              <a:rPr lang="en-US" sz="1600" baseline="30000" dirty="0"/>
              <a:t>2</a:t>
            </a:r>
          </a:p>
          <a:p>
            <a:endParaRPr lang="en-US" sz="1600" dirty="0"/>
          </a:p>
          <a:p>
            <a:r>
              <a:rPr lang="en-US" sz="1600" dirty="0"/>
              <a:t>1/29/2025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E8E2A9-5824-4D30-82CD-A53EA09EF0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2556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666827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3796200" y="468625"/>
            <a:ext cx="5347800" cy="18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~12M AMVs across 11 6-hourly BUFR dump files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Pre-QC pass/fail by observation type and vertical pressure level is very consistent between GOES-16 (solid lines) and GOES-19 (dashed lines)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AC7EFF-45C7-4722-8C77-1AEC78463D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199" cy="3047053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152525" y="3188975"/>
            <a:ext cx="8839200" cy="18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Ob counts in the lowest portion of the troposphere show an anomaly at 986.1 hPa, with a very large departure in counts at this level. NESDIS is still searching for the source of this anomaly, which also affects GOES-16 (and GOES-18) AMVs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Moot for EMC data assimilation, since QC filters remove all AMVs at pressures greater than 950 hPa (red line)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EFB56F-71A8-45C2-8C1F-7EB0B80D7E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124</Words>
  <Application>Microsoft Office PowerPoint</Application>
  <PresentationFormat>On-screen Show (16:9)</PresentationFormat>
  <Paragraphs>15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Simple Light</vt:lpstr>
      <vt:lpstr>Initial Checkout of  GOES-19 AMVs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Jaime Daniels</dc:creator>
  <cp:lastModifiedBy>Jaime Daniels</cp:lastModifiedBy>
  <cp:revision>3</cp:revision>
  <dcterms:modified xsi:type="dcterms:W3CDTF">2025-01-29T16:30:05Z</dcterms:modified>
</cp:coreProperties>
</file>