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aleway SemiBold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alewaySemiBold-regular.fntdata"/><Relationship Id="rId14" Type="http://schemas.openxmlformats.org/officeDocument/2006/relationships/slide" Target="slides/slide9.xml"/><Relationship Id="rId17" Type="http://schemas.openxmlformats.org/officeDocument/2006/relationships/font" Target="fonts/RalewaySemiBold-italic.fntdata"/><Relationship Id="rId16" Type="http://schemas.openxmlformats.org/officeDocument/2006/relationships/font" Target="fonts/RalewaySemiBold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Raleway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86a8037b9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86a8037b9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6a8037b9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6a8037b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d4a755ad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8d4a755ad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8d4a755ad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8d4a755ad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91ed842c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91ed842c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91ed842c0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91ed842c0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91ed842c0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91ed842c0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86a8037b9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86a8037b9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2352"/>
              </a:srgbClr>
            </a:gs>
            <a:gs pos="100000">
              <a:srgbClr val="350FF5">
                <a:alpha val="18039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GOES-18 L2 (Group 4) </a:t>
            </a:r>
            <a:r>
              <a:rPr lang="en" sz="2700"/>
              <a:t>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Nov. 21, 2022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 / AWIPS Verification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John D. Evans and Derek van Pelt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991424" y="953300"/>
            <a:ext cx="7877700" cy="369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5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Cloud Optical Depth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Cloud Particle Size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Sea Surface Temperature</a:t>
            </a:r>
            <a:endParaRPr/>
          </a:p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14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3781" l="0" r="0" t="3771"/>
          <a:stretch/>
        </p:blipFill>
        <p:spPr>
          <a:xfrm>
            <a:off x="872900" y="789025"/>
            <a:ext cx="6669251" cy="403697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Optical Depth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 rot="5400000">
            <a:off x="5987225" y="2845450"/>
            <a:ext cx="343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4077" l="0" r="0" t="3662"/>
          <a:stretch/>
        </p:blipFill>
        <p:spPr>
          <a:xfrm>
            <a:off x="872900" y="805019"/>
            <a:ext cx="6646574" cy="4020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Optical Depth</a:t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 rot="5400000">
            <a:off x="5987225" y="2845450"/>
            <a:ext cx="343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3665" l="0" r="0" t="3767"/>
          <a:stretch/>
        </p:blipFill>
        <p:spPr>
          <a:xfrm>
            <a:off x="873950" y="789025"/>
            <a:ext cx="6679250" cy="40423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Particle Size</a:t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 rot="5400000">
            <a:off x="5987225" y="2845450"/>
            <a:ext cx="343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800" y="789025"/>
            <a:ext cx="5375846" cy="404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Particle Size</a:t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 rot="5400000">
            <a:off x="5499192" y="2845450"/>
            <a:ext cx="343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789025"/>
            <a:ext cx="5347215" cy="402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Particle Size</a:t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 rot="5400000">
            <a:off x="5499192" y="2845450"/>
            <a:ext cx="343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789024"/>
            <a:ext cx="5347226" cy="402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 Surface Temperature</a:t>
            </a:r>
            <a:endParaRPr/>
          </a:p>
        </p:txBody>
      </p:sp>
      <p:sp>
        <p:nvSpPr>
          <p:cNvPr id="117" name="Google Shape;117;p21"/>
          <p:cNvSpPr txBox="1"/>
          <p:nvPr/>
        </p:nvSpPr>
        <p:spPr>
          <a:xfrm rot="5400000">
            <a:off x="5499192" y="2845450"/>
            <a:ext cx="343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>
                <a:solidFill>
                  <a:srgbClr val="666666"/>
                </a:solidFill>
              </a:rPr>
              <a:t>AWIPS ingests and displays all these products using baseline GOES-16/17 configurations. </a:t>
            </a:r>
            <a:endParaRPr i="1" sz="1200"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No fielding issues are expected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G-18 products conform closely to G-16,17 conventions (GOES-R Product User Guide)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AWIPS’ existing configurations </a:t>
            </a:r>
            <a:r>
              <a:rPr lang="en">
                <a:solidFill>
                  <a:srgbClr val="666666"/>
                </a:solidFill>
              </a:rPr>
              <a:t>for G16 and G17 are extensible for G18+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