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669" r:id="rId2"/>
    <p:sldId id="663" r:id="rId3"/>
    <p:sldId id="668" r:id="rId4"/>
    <p:sldId id="667" r:id="rId5"/>
    <p:sldId id="670" r:id="rId6"/>
    <p:sldId id="6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0" autoAdjust="0"/>
    <p:restoredTop sz="94524" autoAdjust="0"/>
  </p:normalViewPr>
  <p:slideViewPr>
    <p:cSldViewPr>
      <p:cViewPr varScale="1">
        <p:scale>
          <a:sx n="114" d="100"/>
          <a:sy n="114" d="100"/>
        </p:scale>
        <p:origin x="53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1852"/>
            <a:ext cx="6477000" cy="968626"/>
          </a:xfrm>
        </p:spPr>
        <p:txBody>
          <a:bodyPr/>
          <a:lstStyle/>
          <a:p>
            <a:r>
              <a:rPr lang="en-US" sz="2800" dirty="0" smtClean="0"/>
              <a:t>G16/17 </a:t>
            </a:r>
            <a:r>
              <a:rPr lang="en-US" sz="2800" dirty="0" smtClean="0"/>
              <a:t>MPS-Lo </a:t>
            </a:r>
            <a:r>
              <a:rPr lang="en-US" sz="2800" dirty="0" smtClean="0"/>
              <a:t>Full Validation PS-PVR SWPC Overview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245" y="1346814"/>
            <a:ext cx="8696475" cy="5587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MPS-Lo brings an important new capability that will characterize the surface-charging environment and address an important satellite industry need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MPS-Lo is a complicated instrument that requires significant effort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The NCEI team has done an excellent job characterizing the instrument and implementing many of the corrective measures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Software </a:t>
            </a:r>
            <a:r>
              <a:rPr lang="en-US" sz="2000" dirty="0"/>
              <a:t>corrections have been identified that can address </a:t>
            </a:r>
            <a:r>
              <a:rPr lang="en-US" sz="2000" dirty="0" smtClean="0"/>
              <a:t>most issues </a:t>
            </a:r>
            <a:r>
              <a:rPr lang="en-US" sz="2000" dirty="0" smtClean="0"/>
              <a:t>and will </a:t>
            </a:r>
            <a:r>
              <a:rPr lang="en-US" sz="2000" dirty="0"/>
              <a:t>enable </a:t>
            </a:r>
            <a:r>
              <a:rPr lang="en-US" sz="2000" dirty="0" smtClean="0"/>
              <a:t>useful </a:t>
            </a:r>
            <a:r>
              <a:rPr lang="en-US" sz="2000" dirty="0"/>
              <a:t>flux </a:t>
            </a:r>
            <a:r>
              <a:rPr lang="en-US" sz="2000" dirty="0" smtClean="0"/>
              <a:t>measurements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Issues remain, such as out-of-band contamination and sensitivity degradation, that will require ongoing effort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is highly appreciative of the excellent work and diligence provided by NCEI, as well as the support provided by ATC and the entire GOES </a:t>
            </a:r>
            <a:r>
              <a:rPr lang="en-US" sz="2000" dirty="0" smtClean="0"/>
              <a:t>project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/>
              <a:t>SWPC concurs with NCEI’s recommendation for </a:t>
            </a:r>
            <a:r>
              <a:rPr lang="en-US" sz="2000" dirty="0" smtClean="0"/>
              <a:t>MPS-Lo </a:t>
            </a:r>
            <a:r>
              <a:rPr lang="en-US" sz="2000" dirty="0"/>
              <a:t>to transition to </a:t>
            </a:r>
            <a:r>
              <a:rPr lang="en-US" sz="2000" dirty="0" smtClean="0"/>
              <a:t>Full Validation </a:t>
            </a:r>
            <a:r>
              <a:rPr lang="en-US" sz="2000" dirty="0"/>
              <a:t>status, and we recommend continued effort to maintain and improve the data </a:t>
            </a:r>
            <a:r>
              <a:rPr lang="en-US" sz="2000" dirty="0" smtClean="0"/>
              <a:t>quality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24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128337"/>
            <a:ext cx="6408821" cy="968626"/>
          </a:xfrm>
        </p:spPr>
        <p:txBody>
          <a:bodyPr/>
          <a:lstStyle/>
          <a:p>
            <a:r>
              <a:rPr lang="en-US" sz="2800" dirty="0" smtClean="0"/>
              <a:t>GOES-R Requirements Gathering Process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3"/>
          <a:stretch/>
        </p:blipFill>
        <p:spPr>
          <a:xfrm>
            <a:off x="609600" y="1676400"/>
            <a:ext cx="7938580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3"/>
          <a:stretch/>
        </p:blipFill>
        <p:spPr>
          <a:xfrm>
            <a:off x="621323" y="5055088"/>
            <a:ext cx="793858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6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71601" y="356937"/>
            <a:ext cx="6248400" cy="63366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 dirty="0" smtClean="0"/>
              <a:t>GOES-R+ Workshop Recommendations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1" y="5619371"/>
            <a:ext cx="8153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Workshop recommended low energy electron and proton measurements to support spacecraft anomaly resolution related to surface charging (</a:t>
            </a:r>
            <a:r>
              <a:rPr lang="en-US" dirty="0" err="1" smtClean="0"/>
              <a:t>electostatic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ischarge (ESD)) and to monitor radiation dose to surfaces and surface damage.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4608270" cy="40514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41622" y="1676400"/>
            <a:ext cx="3429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Compilation of databases of spacecraft anomalies attributed to the space environment</a:t>
            </a:r>
          </a:p>
          <a:p>
            <a:endParaRPr lang="en-US" dirty="0"/>
          </a:p>
          <a:p>
            <a:r>
              <a:rPr lang="en-US" dirty="0" smtClean="0"/>
              <a:t>Study sponsored by the National Security Space Architect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1" y="1447800"/>
            <a:ext cx="1371600" cy="3657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8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228600"/>
            <a:ext cx="6248400" cy="13716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 dirty="0" smtClean="0"/>
              <a:t>Space Environment Engineering and Science Applications Workshop</a:t>
            </a:r>
          </a:p>
          <a:p>
            <a:r>
              <a:rPr lang="en-US" sz="1800" dirty="0" smtClean="0"/>
              <a:t>Aerospace Report No. ATR-2019-00431, 2019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057400"/>
            <a:ext cx="5639401" cy="2971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" y="5257800"/>
            <a:ext cx="8153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“The highest priority hazard is solar energetic particles and their access to the magnetosphere, followed closely by the electron plasma of the ring current, which causes surface charging.”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47900" y="2286000"/>
            <a:ext cx="2095500" cy="762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0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1026" name="Picture 2" descr="https://lh4.googleusercontent.com/TESuLDWV2dljMDLDq8T0bf18-uEWEowWuoPBsslDjMW380k8giOQI4nCu6fkcecbUyT_-OD8hUWWDmlJ09bbtS2BNTSkgXFH98NTAeKU5dAq8LPQiv8yzbmPWmAd7TBB_pRr5ZzqFMbg3e43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73" y="1435649"/>
            <a:ext cx="3476780" cy="443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482" y="2209800"/>
            <a:ext cx="458804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Action 2.11.6</a:t>
            </a:r>
            <a:r>
              <a:rPr lang="en-US" dirty="0" smtClean="0"/>
              <a:t>: DOC, in coordination with NASA and DoD, develop a plan for a robust real-time assimilative environmental specification model such that it supports 1) </a:t>
            </a:r>
            <a:r>
              <a:rPr lang="en-US" dirty="0" err="1" smtClean="0"/>
              <a:t>Nowcasting</a:t>
            </a:r>
            <a:r>
              <a:rPr lang="en-US" dirty="0" smtClean="0"/>
              <a:t> of the space environment, and 2) </a:t>
            </a:r>
            <a:r>
              <a:rPr lang="en-US" b="1" dirty="0" smtClean="0"/>
              <a:t>Analysis and attribution of spacecraft anomalies due to routine and extreme space weather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4495800"/>
            <a:ext cx="45880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MPS-Lo will be an important data source for this data assimilative environmental model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1" y="356937"/>
            <a:ext cx="6248400" cy="63366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 dirty="0" smtClean="0"/>
              <a:t>National Space Weather 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167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1852"/>
            <a:ext cx="6629400" cy="968626"/>
          </a:xfrm>
        </p:spPr>
        <p:txBody>
          <a:bodyPr/>
          <a:lstStyle/>
          <a:p>
            <a:r>
              <a:rPr lang="en-US" sz="2800" dirty="0" smtClean="0"/>
              <a:t>G16/17 MPS-LO Full Validation PS-PVR SWPC Overview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245" y="1524000"/>
            <a:ext cx="8696475" cy="47491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MPS-Lo brings an important new capability that will characterize the surface-charging environment and address an important satellite industry need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The NCEI team has done an excellent job characterizing the instrument and implementing many of the corrective measures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Software </a:t>
            </a:r>
            <a:r>
              <a:rPr lang="en-US" sz="2000" dirty="0"/>
              <a:t>corrections have been identified that can address </a:t>
            </a:r>
            <a:r>
              <a:rPr lang="en-US" sz="2000" dirty="0" smtClean="0"/>
              <a:t>most issues </a:t>
            </a:r>
            <a:r>
              <a:rPr lang="en-US" sz="2000" dirty="0" smtClean="0"/>
              <a:t>and will </a:t>
            </a:r>
            <a:r>
              <a:rPr lang="en-US" sz="2000" dirty="0"/>
              <a:t>enable </a:t>
            </a:r>
            <a:r>
              <a:rPr lang="en-US" sz="2000" dirty="0" smtClean="0"/>
              <a:t>useful </a:t>
            </a:r>
            <a:r>
              <a:rPr lang="en-US" sz="2000" dirty="0"/>
              <a:t>flux </a:t>
            </a:r>
            <a:r>
              <a:rPr lang="en-US" sz="2000" dirty="0" smtClean="0"/>
              <a:t>measurements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Issues remain, such as out-of-band contamination and sensitivity degradation, that will require ongoing effort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is highly appreciative of the excellent work and diligence provided by NCEI, as well as the support provided by ATC and the entire GOES </a:t>
            </a:r>
            <a:r>
              <a:rPr lang="en-US" sz="2000" dirty="0" smtClean="0"/>
              <a:t>project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/>
              <a:t>SWPC concurs with NCEI’s recommendation for </a:t>
            </a:r>
            <a:r>
              <a:rPr lang="en-US" sz="2000" dirty="0" smtClean="0"/>
              <a:t>MPS-Lo </a:t>
            </a:r>
            <a:r>
              <a:rPr lang="en-US" sz="2000" dirty="0"/>
              <a:t>to transition to </a:t>
            </a:r>
            <a:r>
              <a:rPr lang="en-US" sz="2000" dirty="0" smtClean="0"/>
              <a:t>Full Validation status, and we recommend continued effort to maintain and improve the data quality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92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16619</TotalTime>
  <Words>446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Courier New</vt:lpstr>
      <vt:lpstr>Wingdings</vt:lpstr>
      <vt:lpstr>Custom Design</vt:lpstr>
      <vt:lpstr>G16/17 MPS-Lo Full Validation PS-PVR SWPC Overview</vt:lpstr>
      <vt:lpstr>GOES-R Requirements Gathering Process</vt:lpstr>
      <vt:lpstr>PowerPoint Presentation</vt:lpstr>
      <vt:lpstr>PowerPoint Presentation</vt:lpstr>
      <vt:lpstr>PowerPoint Presentation</vt:lpstr>
      <vt:lpstr>G16/17 MPS-LO Full Validation PS-PVR SWPC Overview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swpc2</cp:lastModifiedBy>
  <cp:revision>317</cp:revision>
  <cp:lastPrinted>2018-07-10T13:08:28Z</cp:lastPrinted>
  <dcterms:created xsi:type="dcterms:W3CDTF">2017-02-26T14:41:57Z</dcterms:created>
  <dcterms:modified xsi:type="dcterms:W3CDTF">2020-10-27T22:21:54Z</dcterms:modified>
</cp:coreProperties>
</file>